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46"/>
  </p:normalViewPr>
  <p:slideViewPr>
    <p:cSldViewPr snapToGrid="0" snapToObjects="1">
      <p:cViewPr>
        <p:scale>
          <a:sx n="185" d="100"/>
          <a:sy n="185" d="100"/>
        </p:scale>
        <p:origin x="32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A8A33-C8E1-6441-A5DA-C23CAC8BCF16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866BB-7E74-7949-B2D9-535E79CE8D9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48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866BB-7E74-7949-B2D9-535E79CE8D9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97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1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3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62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47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03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70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586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914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244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26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49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24F1-8425-2F4D-9325-0AB09157CC8B}" type="datetimeFigureOut">
              <a:rPr lang="pt-PT" smtClean="0"/>
              <a:t>28/05/18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03CA-5A1A-1943-BD88-DAF65646EF06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8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uiCarneiro/ReverseEngineerTrigorillaPr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AnyCubic</a:t>
            </a:r>
            <a:r>
              <a:rPr lang="en-US" dirty="0" smtClean="0"/>
              <a:t> i3 Mega Motherboard Reverse Engineering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© 2018 </a:t>
            </a:r>
            <a:r>
              <a:rPr lang="en-US" dirty="0" err="1" smtClean="0"/>
              <a:t>Rui</a:t>
            </a:r>
            <a:r>
              <a:rPr lang="en-US" dirty="0" smtClean="0"/>
              <a:t> </a:t>
            </a:r>
            <a:r>
              <a:rPr lang="en-US" dirty="0" err="1" smtClean="0"/>
              <a:t>Carneiro</a:t>
            </a:r>
            <a:endParaRPr lang="en-US" dirty="0" smtClean="0"/>
          </a:p>
          <a:p>
            <a:r>
              <a:rPr lang="en-US" dirty="0" smtClean="0"/>
              <a:t>Licensed under Apache License 2.0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https://github.com/RuiCarneiro/ReverseEngineerTrigorillaPro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7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40" y="281882"/>
            <a:ext cx="5746819" cy="583359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81883" y="1645307"/>
            <a:ext cx="2447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held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7 </a:t>
            </a:r>
            <a:r>
              <a:rPr lang="pt-PT" dirty="0" err="1" smtClean="0"/>
              <a:t>screws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M3</a:t>
            </a:r>
          </a:p>
          <a:p>
            <a:endParaRPr lang="pt-PT" dirty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holes</a:t>
            </a:r>
            <a:r>
              <a:rPr lang="pt-PT" dirty="0" smtClean="0"/>
              <a:t> are ⌀ 3.3mm</a:t>
            </a:r>
          </a:p>
        </p:txBody>
      </p:sp>
    </p:spTree>
    <p:extLst>
      <p:ext uri="{BB962C8B-B14F-4D97-AF65-F5344CB8AC3E}">
        <p14:creationId xmlns:p14="http://schemas.microsoft.com/office/powerpoint/2010/main" val="8323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60019" y="618765"/>
            <a:ext cx="92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r>
              <a:rPr lang="pt-PT" dirty="0" smtClean="0"/>
              <a:t> </a:t>
            </a:r>
            <a:r>
              <a:rPr lang="pt-PT" dirty="0" err="1" smtClean="0"/>
              <a:t>plant</a:t>
            </a:r>
            <a:r>
              <a:rPr lang="pt-PT" dirty="0" smtClean="0"/>
              <a:t>, </a:t>
            </a:r>
            <a:r>
              <a:rPr lang="pt-PT" dirty="0" err="1" smtClean="0"/>
              <a:t>included</a:t>
            </a:r>
            <a:r>
              <a:rPr lang="pt-PT" dirty="0" smtClean="0"/>
              <a:t> in </a:t>
            </a:r>
            <a:r>
              <a:rPr lang="pt-PT" dirty="0" err="1" smtClean="0"/>
              <a:t>the</a:t>
            </a:r>
            <a:r>
              <a:rPr lang="pt-PT" dirty="0" smtClean="0"/>
              <a:t> .</a:t>
            </a:r>
            <a:r>
              <a:rPr lang="pt-PT" dirty="0" err="1" smtClean="0"/>
              <a:t>dxf</a:t>
            </a:r>
            <a:r>
              <a:rPr lang="pt-PT" dirty="0" smtClean="0"/>
              <a:t> file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95" y="1137930"/>
            <a:ext cx="5721449" cy="5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248771"/>
            <a:ext cx="9305365" cy="365106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29751" y="4052468"/>
            <a:ext cx="3310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”SIGNAL” </a:t>
            </a:r>
            <a:r>
              <a:rPr lang="pt-PT" dirty="0" err="1" smtClean="0"/>
              <a:t>connector</a:t>
            </a:r>
            <a:r>
              <a:rPr lang="pt-PT" dirty="0" smtClean="0"/>
              <a:t> combines </a:t>
            </a:r>
            <a:r>
              <a:rPr lang="pt-PT" dirty="0" err="1" smtClean="0"/>
              <a:t>many</a:t>
            </a:r>
            <a:r>
              <a:rPr lang="pt-PT" dirty="0" smtClean="0"/>
              <a:t> </a:t>
            </a:r>
            <a:r>
              <a:rPr lang="pt-PT" dirty="0" err="1" smtClean="0"/>
              <a:t>signals</a:t>
            </a:r>
            <a:r>
              <a:rPr lang="pt-PT" dirty="0" smtClean="0"/>
              <a:t> </a:t>
            </a:r>
            <a:r>
              <a:rPr lang="pt-PT" dirty="0" err="1" smtClean="0"/>
              <a:t>into</a:t>
            </a:r>
            <a:r>
              <a:rPr lang="pt-PT" dirty="0" smtClean="0"/>
              <a:t> </a:t>
            </a:r>
            <a:r>
              <a:rPr lang="pt-PT" dirty="0" err="1" smtClean="0"/>
              <a:t>one</a:t>
            </a:r>
            <a:r>
              <a:rPr lang="pt-PT" dirty="0" smtClean="0"/>
              <a:t> </a:t>
            </a:r>
            <a:r>
              <a:rPr lang="pt-PT" dirty="0" err="1" smtClean="0"/>
              <a:t>connector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pt-PT" dirty="0" smtClean="0"/>
              <a:t>Pins </a:t>
            </a:r>
            <a:r>
              <a:rPr lang="pt-PT" dirty="0" err="1" smtClean="0"/>
              <a:t>from</a:t>
            </a:r>
            <a:r>
              <a:rPr lang="pt-PT" dirty="0" smtClean="0"/>
              <a:t> LEFT to RIGHT (</a:t>
            </a:r>
            <a:r>
              <a:rPr lang="pt-PT" dirty="0" err="1" smtClean="0"/>
              <a:t>screw</a:t>
            </a:r>
            <a:r>
              <a:rPr lang="pt-PT" dirty="0" smtClean="0"/>
              <a:t> </a:t>
            </a:r>
            <a:r>
              <a:rPr lang="pt-PT" dirty="0" err="1" smtClean="0"/>
              <a:t>hole</a:t>
            </a:r>
            <a:r>
              <a:rPr lang="pt-PT" dirty="0" smtClean="0"/>
              <a:t>)</a:t>
            </a:r>
          </a:p>
          <a:p>
            <a:endParaRPr lang="pt-PT" dirty="0"/>
          </a:p>
          <a:p>
            <a:r>
              <a:rPr lang="pt-PT" dirty="0" err="1" smtClean="0"/>
              <a:t>Colors</a:t>
            </a:r>
            <a:r>
              <a:rPr lang="pt-PT" dirty="0" smtClean="0"/>
              <a:t> </a:t>
            </a:r>
            <a:r>
              <a:rPr lang="pt-PT" dirty="0" err="1" smtClean="0"/>
              <a:t>corresponding</a:t>
            </a:r>
            <a:r>
              <a:rPr lang="pt-PT" dirty="0" smtClean="0"/>
              <a:t> to </a:t>
            </a:r>
            <a:r>
              <a:rPr lang="pt-PT" dirty="0" err="1" smtClean="0"/>
              <a:t>what</a:t>
            </a:r>
            <a:r>
              <a:rPr lang="pt-PT" dirty="0" smtClean="0"/>
              <a:t> I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endParaRPr lang="pt-PT" dirty="0" smtClean="0"/>
          </a:p>
          <a:p>
            <a:endParaRPr lang="pt-PT" dirty="0"/>
          </a:p>
          <a:p>
            <a:endParaRPr lang="pt-PT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4620125" y="4163850"/>
            <a:ext cx="7174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70C0"/>
                </a:solidFill>
              </a:rPr>
              <a:t>GROUND</a:t>
            </a:r>
          </a:p>
          <a:p>
            <a:r>
              <a:rPr lang="pt-PT" dirty="0" err="1" smtClean="0">
                <a:solidFill>
                  <a:srgbClr val="FF0000"/>
                </a:solidFill>
              </a:rPr>
              <a:t>Filament</a:t>
            </a:r>
            <a:r>
              <a:rPr lang="pt-PT" dirty="0" smtClean="0">
                <a:solidFill>
                  <a:srgbClr val="FF0000"/>
                </a:solidFill>
              </a:rPr>
              <a:t> </a:t>
            </a:r>
            <a:r>
              <a:rPr lang="pt-PT" dirty="0" err="1" smtClean="0">
                <a:solidFill>
                  <a:srgbClr val="FF0000"/>
                </a:solidFill>
              </a:rPr>
              <a:t>Runout</a:t>
            </a:r>
            <a:r>
              <a:rPr lang="pt-PT" dirty="0" smtClean="0">
                <a:solidFill>
                  <a:srgbClr val="FF0000"/>
                </a:solidFill>
              </a:rPr>
              <a:t> Sensor</a:t>
            </a:r>
          </a:p>
          <a:p>
            <a:r>
              <a:rPr lang="pt-PT" dirty="0" err="1" smtClean="0">
                <a:solidFill>
                  <a:srgbClr val="00B050"/>
                </a:solidFill>
              </a:rPr>
              <a:t>Hotend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Thermistor</a:t>
            </a:r>
            <a:endParaRPr lang="pt-PT" dirty="0" smtClean="0">
              <a:solidFill>
                <a:srgbClr val="00B050"/>
              </a:solidFill>
            </a:endParaRPr>
          </a:p>
          <a:p>
            <a:r>
              <a:rPr lang="pt-PT" dirty="0" smtClean="0"/>
              <a:t>Z-</a:t>
            </a:r>
          </a:p>
          <a:p>
            <a:r>
              <a:rPr lang="pt-PT" dirty="0" smtClean="0">
                <a:solidFill>
                  <a:srgbClr val="0070C0"/>
                </a:solidFill>
              </a:rPr>
              <a:t>“LEVEL”: </a:t>
            </a:r>
            <a:r>
              <a:rPr lang="pt-PT" dirty="0" err="1" smtClean="0">
                <a:solidFill>
                  <a:srgbClr val="0070C0"/>
                </a:solidFill>
              </a:rPr>
              <a:t>don’t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know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what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this</a:t>
            </a:r>
            <a:r>
              <a:rPr lang="pt-PT" dirty="0" smtClean="0">
                <a:solidFill>
                  <a:srgbClr val="0070C0"/>
                </a:solidFill>
              </a:rPr>
              <a:t> </a:t>
            </a:r>
            <a:r>
              <a:rPr lang="pt-PT" dirty="0" err="1" smtClean="0">
                <a:solidFill>
                  <a:srgbClr val="0070C0"/>
                </a:solidFill>
              </a:rPr>
              <a:t>is</a:t>
            </a:r>
            <a:r>
              <a:rPr lang="pt-PT" dirty="0" smtClean="0">
                <a:solidFill>
                  <a:srgbClr val="0070C0"/>
                </a:solidFill>
              </a:rPr>
              <a:t>?</a:t>
            </a:r>
          </a:p>
          <a:p>
            <a:r>
              <a:rPr lang="pt-PT" dirty="0" smtClean="0">
                <a:solidFill>
                  <a:srgbClr val="FF0000"/>
                </a:solidFill>
              </a:rPr>
              <a:t>X-</a:t>
            </a:r>
          </a:p>
          <a:p>
            <a:r>
              <a:rPr lang="pt-PT" dirty="0" smtClean="0">
                <a:solidFill>
                  <a:srgbClr val="00B050"/>
                </a:solidFill>
              </a:rPr>
              <a:t>Z+ (</a:t>
            </a:r>
            <a:r>
              <a:rPr lang="pt-PT" dirty="0" err="1" smtClean="0">
                <a:solidFill>
                  <a:srgbClr val="00B050"/>
                </a:solidFill>
              </a:rPr>
              <a:t>used</a:t>
            </a:r>
            <a:r>
              <a:rPr lang="pt-PT" dirty="0" smtClean="0">
                <a:solidFill>
                  <a:srgbClr val="00B050"/>
                </a:solidFill>
              </a:rPr>
              <a:t> for Z2?)</a:t>
            </a:r>
          </a:p>
          <a:p>
            <a:r>
              <a:rPr lang="pt-PT" dirty="0" smtClean="0"/>
              <a:t>GROUND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270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0" y="458824"/>
            <a:ext cx="4044083" cy="32537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383" y="458824"/>
            <a:ext cx="7115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stepper</a:t>
            </a:r>
            <a:r>
              <a:rPr lang="pt-PT" dirty="0" smtClean="0"/>
              <a:t> drivers </a:t>
            </a:r>
            <a:r>
              <a:rPr lang="pt-PT" dirty="0" err="1" smtClean="0"/>
              <a:t>appear</a:t>
            </a:r>
            <a:r>
              <a:rPr lang="pt-PT" dirty="0" smtClean="0"/>
              <a:t> to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Allegro 4988ET</a:t>
            </a:r>
          </a:p>
          <a:p>
            <a:endParaRPr lang="pt-PT" dirty="0" smtClean="0"/>
          </a:p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heatskins</a:t>
            </a:r>
            <a:r>
              <a:rPr lang="pt-PT" dirty="0" smtClean="0"/>
              <a:t> are </a:t>
            </a:r>
            <a:r>
              <a:rPr lang="pt-PT" dirty="0" err="1" smtClean="0"/>
              <a:t>glued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poorly</a:t>
            </a:r>
            <a:r>
              <a:rPr lang="pt-PT" dirty="0" smtClean="0"/>
              <a:t>, </a:t>
            </a:r>
            <a:r>
              <a:rPr lang="pt-PT" dirty="0" err="1" smtClean="0"/>
              <a:t>my</a:t>
            </a:r>
            <a:r>
              <a:rPr lang="pt-PT" dirty="0" smtClean="0"/>
              <a:t> </a:t>
            </a:r>
            <a:r>
              <a:rPr lang="pt-PT" dirty="0" err="1" smtClean="0"/>
              <a:t>printer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less</a:t>
            </a:r>
            <a:r>
              <a:rPr lang="pt-PT" dirty="0" smtClean="0"/>
              <a:t> </a:t>
            </a:r>
            <a:r>
              <a:rPr lang="pt-PT" dirty="0" err="1" smtClean="0"/>
              <a:t>than</a:t>
            </a:r>
            <a:r>
              <a:rPr lang="pt-PT" dirty="0" smtClean="0"/>
              <a:t> 1 </a:t>
            </a:r>
            <a:r>
              <a:rPr lang="pt-PT" dirty="0" err="1" smtClean="0"/>
              <a:t>month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</a:t>
            </a:r>
            <a:r>
              <a:rPr lang="pt-PT" dirty="0" err="1" smtClean="0"/>
              <a:t>already</a:t>
            </a:r>
            <a:r>
              <a:rPr lang="pt-PT" dirty="0" smtClean="0"/>
              <a:t> came </a:t>
            </a:r>
            <a:r>
              <a:rPr lang="pt-PT" dirty="0" err="1" smtClean="0"/>
              <a:t>off</a:t>
            </a:r>
            <a:r>
              <a:rPr lang="pt-PT" dirty="0" smtClean="0"/>
              <a:t> </a:t>
            </a:r>
            <a:r>
              <a:rPr lang="pt-PT" dirty="0" err="1" smtClean="0"/>
              <a:t>without</a:t>
            </a:r>
            <a:r>
              <a:rPr lang="pt-PT" dirty="0" smtClean="0"/>
              <a:t> </a:t>
            </a:r>
            <a:r>
              <a:rPr lang="pt-PT" dirty="0" err="1" smtClean="0"/>
              <a:t>any</a:t>
            </a:r>
            <a:r>
              <a:rPr lang="pt-PT" dirty="0" smtClean="0"/>
              <a:t> </a:t>
            </a:r>
            <a:r>
              <a:rPr lang="pt-PT" dirty="0" err="1" smtClean="0"/>
              <a:t>effort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227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5" y="584391"/>
            <a:ext cx="4459467" cy="28119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5815" y="3471970"/>
            <a:ext cx="44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00B050"/>
                </a:solidFill>
              </a:rPr>
              <a:t>// Looks </a:t>
            </a:r>
            <a:r>
              <a:rPr lang="pt-PT" dirty="0" err="1" smtClean="0">
                <a:solidFill>
                  <a:srgbClr val="00B050"/>
                </a:solidFill>
              </a:rPr>
              <a:t>like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they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want</a:t>
            </a:r>
            <a:r>
              <a:rPr lang="pt-PT" dirty="0" smtClean="0">
                <a:solidFill>
                  <a:srgbClr val="00B050"/>
                </a:solidFill>
              </a:rPr>
              <a:t> to </a:t>
            </a:r>
            <a:r>
              <a:rPr lang="pt-PT" dirty="0" err="1" smtClean="0">
                <a:solidFill>
                  <a:srgbClr val="00B050"/>
                </a:solidFill>
              </a:rPr>
              <a:t>introduce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WiFi</a:t>
            </a:r>
            <a:endParaRPr lang="pt-PT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24" y="1062217"/>
            <a:ext cx="6224335" cy="46682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06286" y="4090737"/>
            <a:ext cx="4049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CPU </a:t>
            </a:r>
            <a:r>
              <a:rPr lang="pt-PT" dirty="0" err="1" smtClean="0"/>
              <a:t>is</a:t>
            </a:r>
            <a:r>
              <a:rPr lang="pt-PT" dirty="0" smtClean="0"/>
              <a:t> a STM32F103ZET6</a:t>
            </a:r>
          </a:p>
          <a:p>
            <a:endParaRPr lang="pt-PT" dirty="0" smtClean="0"/>
          </a:p>
          <a:p>
            <a:r>
              <a:rPr lang="pt-PT" dirty="0" smtClean="0"/>
              <a:t>Single core ARM </a:t>
            </a:r>
            <a:r>
              <a:rPr lang="pt-PT" dirty="0" err="1" smtClean="0"/>
              <a:t>Cortex</a:t>
            </a:r>
            <a:r>
              <a:rPr lang="pt-PT" dirty="0" smtClean="0"/>
              <a:t> M3 </a:t>
            </a:r>
            <a:r>
              <a:rPr lang="pt-PT" dirty="0" err="1" smtClean="0"/>
              <a:t>at</a:t>
            </a:r>
            <a:r>
              <a:rPr lang="pt-PT" dirty="0" smtClean="0"/>
              <a:t> 72MHz</a:t>
            </a:r>
          </a:p>
          <a:p>
            <a:r>
              <a:rPr lang="pt-PT" dirty="0" smtClean="0"/>
              <a:t>256 to 512KB </a:t>
            </a:r>
            <a:r>
              <a:rPr lang="pt-PT" dirty="0" err="1" smtClean="0"/>
              <a:t>of</a:t>
            </a:r>
            <a:r>
              <a:rPr lang="pt-PT" dirty="0" smtClean="0"/>
              <a:t> Flash</a:t>
            </a:r>
          </a:p>
          <a:p>
            <a:r>
              <a:rPr lang="pt-PT" dirty="0" smtClean="0"/>
              <a:t>64KB </a:t>
            </a:r>
            <a:r>
              <a:rPr lang="pt-PT" dirty="0" err="1" smtClean="0"/>
              <a:t>of</a:t>
            </a:r>
            <a:r>
              <a:rPr lang="pt-PT" dirty="0" smtClean="0"/>
              <a:t> SRAM</a:t>
            </a:r>
          </a:p>
          <a:p>
            <a:endParaRPr lang="pt-PT" dirty="0" smtClean="0"/>
          </a:p>
          <a:p>
            <a:r>
              <a:rPr lang="pt-PT" dirty="0" smtClean="0">
                <a:solidFill>
                  <a:srgbClr val="00B050"/>
                </a:solidFill>
              </a:rPr>
              <a:t>// </a:t>
            </a:r>
            <a:r>
              <a:rPr lang="pt-PT" dirty="0" err="1" smtClean="0">
                <a:solidFill>
                  <a:srgbClr val="00B050"/>
                </a:solidFill>
              </a:rPr>
              <a:t>Supose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it</a:t>
            </a:r>
            <a:r>
              <a:rPr lang="pt-PT" dirty="0" smtClean="0">
                <a:solidFill>
                  <a:srgbClr val="00B050"/>
                </a:solidFill>
              </a:rPr>
              <a:t> can do </a:t>
            </a:r>
            <a:r>
              <a:rPr lang="pt-PT" dirty="0" err="1" smtClean="0">
                <a:solidFill>
                  <a:srgbClr val="00B050"/>
                </a:solidFill>
              </a:rPr>
              <a:t>better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microstepping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than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the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AtMega</a:t>
            </a:r>
            <a:r>
              <a:rPr lang="pt-PT" dirty="0" smtClean="0">
                <a:solidFill>
                  <a:srgbClr val="00B050"/>
                </a:solidFill>
              </a:rPr>
              <a:t> 2560, </a:t>
            </a:r>
            <a:r>
              <a:rPr lang="pt-PT" dirty="0" err="1" smtClean="0">
                <a:solidFill>
                  <a:srgbClr val="00B050"/>
                </a:solidFill>
              </a:rPr>
              <a:t>but</a:t>
            </a:r>
            <a:r>
              <a:rPr lang="pt-PT" dirty="0" smtClean="0">
                <a:solidFill>
                  <a:srgbClr val="00B050"/>
                </a:solidFill>
              </a:rPr>
              <a:t> </a:t>
            </a:r>
            <a:r>
              <a:rPr lang="pt-PT" dirty="0" err="1" smtClean="0">
                <a:solidFill>
                  <a:srgbClr val="00B050"/>
                </a:solidFill>
              </a:rPr>
              <a:t>only</a:t>
            </a:r>
            <a:r>
              <a:rPr lang="pt-PT" dirty="0" smtClean="0">
                <a:solidFill>
                  <a:srgbClr val="00B050"/>
                </a:solidFill>
              </a:rPr>
              <a:t> 64KB </a:t>
            </a:r>
            <a:r>
              <a:rPr lang="pt-PT" dirty="0" err="1" smtClean="0">
                <a:solidFill>
                  <a:srgbClr val="00B050"/>
                </a:solidFill>
              </a:rPr>
              <a:t>of</a:t>
            </a:r>
            <a:r>
              <a:rPr lang="pt-PT" dirty="0" smtClean="0">
                <a:solidFill>
                  <a:srgbClr val="00B050"/>
                </a:solidFill>
              </a:rPr>
              <a:t> SRAM </a:t>
            </a:r>
            <a:r>
              <a:rPr lang="pt-PT" dirty="0" err="1" smtClean="0">
                <a:solidFill>
                  <a:srgbClr val="00B050"/>
                </a:solidFill>
              </a:rPr>
              <a:t>is</a:t>
            </a:r>
            <a:r>
              <a:rPr lang="pt-PT" dirty="0" smtClean="0">
                <a:solidFill>
                  <a:srgbClr val="00B050"/>
                </a:solidFill>
              </a:rPr>
              <a:t> too </a:t>
            </a:r>
            <a:r>
              <a:rPr lang="pt-PT" dirty="0" err="1" smtClean="0">
                <a:solidFill>
                  <a:srgbClr val="00B050"/>
                </a:solidFill>
              </a:rPr>
              <a:t>limiting</a:t>
            </a:r>
            <a:r>
              <a:rPr lang="pt-PT" dirty="0" smtClean="0">
                <a:solidFill>
                  <a:srgbClr val="00B05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211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1" y="708144"/>
            <a:ext cx="5038367" cy="54021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479525" y="495014"/>
            <a:ext cx="64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All</a:t>
            </a:r>
            <a:r>
              <a:rPr lang="pt-PT" dirty="0" smtClean="0"/>
              <a:t> fans in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machine</a:t>
            </a:r>
            <a:r>
              <a:rPr lang="pt-PT" dirty="0" smtClean="0"/>
              <a:t> are </a:t>
            </a:r>
            <a:r>
              <a:rPr lang="pt-PT" dirty="0" err="1" smtClean="0"/>
              <a:t>powered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connectors</a:t>
            </a:r>
            <a:endParaRPr lang="pt-PT" dirty="0" smtClean="0"/>
          </a:p>
          <a:p>
            <a:endParaRPr lang="pt-PT" dirty="0"/>
          </a:p>
          <a:p>
            <a:r>
              <a:rPr lang="en-US" dirty="0" smtClean="0"/>
              <a:t>M-FAN is the motherboard FAN</a:t>
            </a:r>
          </a:p>
          <a:p>
            <a:endParaRPr lang="en-US" dirty="0"/>
          </a:p>
          <a:p>
            <a:r>
              <a:rPr lang="en-US" dirty="0" smtClean="0"/>
              <a:t>FAN1 is no fan in specific, but it’s connected to the two fans carried in the tool-head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F2 is the part cooling fan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F0 is the hot-end (E3D V5 clone) cooling fan in the tool-head</a:t>
            </a:r>
          </a:p>
          <a:p>
            <a:endParaRPr lang="en-US" dirty="0"/>
          </a:p>
          <a:p>
            <a:r>
              <a:rPr lang="en-US" dirty="0" smtClean="0"/>
              <a:t>Notice the three</a:t>
            </a:r>
          </a:p>
          <a:p>
            <a:r>
              <a:rPr lang="en-US" dirty="0" smtClean="0"/>
              <a:t>little transistors</a:t>
            </a:r>
          </a:p>
          <a:p>
            <a:endParaRPr lang="en-US" dirty="0"/>
          </a:p>
          <a:p>
            <a:r>
              <a:rPr lang="en-US" dirty="0" smtClean="0"/>
              <a:t>The M-FAN </a:t>
            </a:r>
          </a:p>
          <a:p>
            <a:r>
              <a:rPr lang="en-US" dirty="0" smtClean="0"/>
              <a:t>Looks like it’s</a:t>
            </a:r>
          </a:p>
          <a:p>
            <a:r>
              <a:rPr lang="en-US" dirty="0" smtClean="0"/>
              <a:t>Connected</a:t>
            </a:r>
          </a:p>
          <a:p>
            <a:r>
              <a:rPr lang="en-US" dirty="0" smtClean="0"/>
              <a:t>To a CPU pin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15" y="3169713"/>
            <a:ext cx="4779612" cy="333102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301038" y="6110264"/>
            <a:ext cx="26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Tool-head breakout 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6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3" y="1239348"/>
            <a:ext cx="6235795" cy="31039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19566" y="1711922"/>
            <a:ext cx="491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Connectors for high amperage outputs.</a:t>
            </a:r>
          </a:p>
          <a:p>
            <a:endParaRPr lang="en-US" dirty="0" smtClean="0"/>
          </a:p>
          <a:p>
            <a:r>
              <a:rPr lang="en-US" dirty="0" smtClean="0"/>
              <a:t>The power supply connector looks like it can receive 24V, but the product is currently sold with a 12V power supply and the hotbed is soldered to a 12V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295</Words>
  <Application>Microsoft Macintosh PowerPoint</Application>
  <PresentationFormat>Ecrã Panorâmico</PresentationFormat>
  <Paragraphs>56</Paragraphs>
  <Slides>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Tema do Office</vt:lpstr>
      <vt:lpstr>AnyCubic i3 Mega Motherboard Reverse Engineering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AnyCubic i3 Mega Motherboard Reverse Engineering</dc:title>
  <dc:creator>Rui Carneiro</dc:creator>
  <cp:lastModifiedBy>Rui Carneiro</cp:lastModifiedBy>
  <cp:revision>13</cp:revision>
  <dcterms:created xsi:type="dcterms:W3CDTF">2018-05-28T00:33:21Z</dcterms:created>
  <dcterms:modified xsi:type="dcterms:W3CDTF">2018-05-28T03:18:09Z</dcterms:modified>
</cp:coreProperties>
</file>